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75DD20-95E7-455C-A60E-A2E1D54259B4}" v="3" dt="2025-03-05T18:49:17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tags" Target="tags/tag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FD9-F648-4BB3-B8FC-BD96404BE4A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435B-47C0-4417-BA6B-1DA4CE24AB7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312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FD9-F648-4BB3-B8FC-BD96404BE4A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435B-47C0-4417-BA6B-1DA4CE24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95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FD9-F648-4BB3-B8FC-BD96404BE4A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435B-47C0-4417-BA6B-1DA4CE24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03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FD9-F648-4BB3-B8FC-BD96404BE4A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435B-47C0-4417-BA6B-1DA4CE24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FD9-F648-4BB3-B8FC-BD96404BE4A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435B-47C0-4417-BA6B-1DA4CE24AB7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18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FD9-F648-4BB3-B8FC-BD96404BE4A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435B-47C0-4417-BA6B-1DA4CE24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01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FD9-F648-4BB3-B8FC-BD96404BE4A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435B-47C0-4417-BA6B-1DA4CE24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09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FD9-F648-4BB3-B8FC-BD96404BE4A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435B-47C0-4417-BA6B-1DA4CE24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1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FD9-F648-4BB3-B8FC-BD96404BE4A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435B-47C0-4417-BA6B-1DA4CE24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4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76E4FD9-F648-4BB3-B8FC-BD96404BE4A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DB435B-47C0-4417-BA6B-1DA4CE24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4FD9-F648-4BB3-B8FC-BD96404BE4A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435B-47C0-4417-BA6B-1DA4CE24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5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76E4FD9-F648-4BB3-B8FC-BD96404BE4A3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5DB435B-47C0-4417-BA6B-1DA4CE24AB7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9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9A4A5A-7A7B-BB8E-E04C-BC6FE1131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7" y="1116447"/>
            <a:ext cx="7401185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5CA9AE-9EDD-C1D1-5B48-6F889C24C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672" y="239423"/>
            <a:ext cx="2924583" cy="790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E6E1AD-76E6-FA96-20C2-61551FE2A437}"/>
              </a:ext>
            </a:extLst>
          </p:cNvPr>
          <p:cNvSpPr txBox="1"/>
          <p:nvPr/>
        </p:nvSpPr>
        <p:spPr>
          <a:xfrm>
            <a:off x="3047999" y="4613441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Screener Training – Navigating the Summary and Attachment Screen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4C9476-B767-AC48-4915-3D35BF8A0D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278" y="5700644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45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6"/>
    </mc:Choice>
    <mc:Fallback xmlns="">
      <p:transition spd="slow" advTm="11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mmary FINAL 3.5.25">
            <a:hlinkClick r:id="" action="ppaction://media"/>
            <a:extLst>
              <a:ext uri="{FF2B5EF4-FFF2-40B4-BE49-F238E27FC236}">
                <a16:creationId xmlns:a16="http://schemas.microsoft.com/office/drawing/2014/main" id="{2E1CC144-4D53-1716-C5DF-2FC9EE9C1C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167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63895c81-09da-4aa9-ba0b-b44636258533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65270F7A39A34E978B0D40EA41F17D" ma:contentTypeVersion="14" ma:contentTypeDescription="Create a new document." ma:contentTypeScope="" ma:versionID="ae4ca0d1656005cd41635fd6687826e6">
  <xsd:schema xmlns:xsd="http://www.w3.org/2001/XMLSchema" xmlns:xs="http://www.w3.org/2001/XMLSchema" xmlns:p="http://schemas.microsoft.com/office/2006/metadata/properties" xmlns:ns1="http://schemas.microsoft.com/sharepoint/v3" xmlns:ns2="63895c81-09da-4aa9-ba0b-b44636258533" xmlns:ns3="d4e7cb2d-c066-4ee7-a3df-cc57ddba533e" targetNamespace="http://schemas.microsoft.com/office/2006/metadata/properties" ma:root="true" ma:fieldsID="648a855fc55c4c1c53c49066a7129bd8" ns1:_="" ns2:_="" ns3:_="">
    <xsd:import namespace="http://schemas.microsoft.com/sharepoint/v3"/>
    <xsd:import namespace="63895c81-09da-4aa9-ba0b-b44636258533"/>
    <xsd:import namespace="d4e7cb2d-c066-4ee7-a3df-cc57ddba53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95c81-09da-4aa9-ba0b-b446362585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234c9c0-dc82-4bd3-8448-fd5c6ce0fb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e7cb2d-c066-4ee7-a3df-cc57ddba533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F14D63-36ED-4F96-8A19-FBB35C3072E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63895c81-09da-4aa9-ba0b-b44636258533"/>
  </ds:schemaRefs>
</ds:datastoreItem>
</file>

<file path=customXml/itemProps2.xml><?xml version="1.0" encoding="utf-8"?>
<ds:datastoreItem xmlns:ds="http://schemas.openxmlformats.org/officeDocument/2006/customXml" ds:itemID="{6259CAE5-437A-436E-AB1F-F83E63A988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FCD5D5-E56E-407A-9A5D-6A8B620156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3895c81-09da-4aa9-ba0b-b44636258533"/>
    <ds:schemaRef ds:uri="d4e7cb2d-c066-4ee7-a3df-cc57ddba53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a60d57e-af5b-4752-ac57-3e4f28ca11dc}" enabled="1" method="Standard" siteId="{36da45f1-dd2c-4d1f-af13-5abe46b999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69</TotalTime>
  <Words>10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Oliver</dc:creator>
  <cp:lastModifiedBy>Oliver, Lisa</cp:lastModifiedBy>
  <cp:revision>2</cp:revision>
  <dcterms:created xsi:type="dcterms:W3CDTF">2025-01-16T18:21:18Z</dcterms:created>
  <dcterms:modified xsi:type="dcterms:W3CDTF">2025-03-14T19:04:06Z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906FE736-AB84-42B4-9087-4F0ADF83DE60</vt:lpwstr>
  </property>
  <property fmtid="{D5CDD505-2E9C-101B-9397-08002B2CF9AE}" pid="3" name="ArticulatePath">
    <vt:lpwstr>Presentation5</vt:lpwstr>
  </property>
  <property fmtid="{D5CDD505-2E9C-101B-9397-08002B2CF9AE}" pid="4" name="MSIP_Label_ea60d57e-af5b-4752-ac57-3e4f28ca11dc_Enabled">
    <vt:lpwstr>true</vt:lpwstr>
  </property>
  <property fmtid="{D5CDD505-2E9C-101B-9397-08002B2CF9AE}" pid="5" name="MSIP_Label_ea60d57e-af5b-4752-ac57-3e4f28ca11dc_SetDate">
    <vt:lpwstr>2025-01-29T13:55:57Z</vt:lpwstr>
  </property>
  <property fmtid="{D5CDD505-2E9C-101B-9397-08002B2CF9AE}" pid="6" name="MSIP_Label_ea60d57e-af5b-4752-ac57-3e4f28ca11dc_Method">
    <vt:lpwstr>Standard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iteId">
    <vt:lpwstr>36da45f1-dd2c-4d1f-af13-5abe46b99921</vt:lpwstr>
  </property>
  <property fmtid="{D5CDD505-2E9C-101B-9397-08002B2CF9AE}" pid="9" name="MSIP_Label_ea60d57e-af5b-4752-ac57-3e4f28ca11dc_ActionId">
    <vt:lpwstr>bb355528-001f-45be-b3e3-72c6e6bf2b91</vt:lpwstr>
  </property>
  <property fmtid="{D5CDD505-2E9C-101B-9397-08002B2CF9AE}" pid="10" name="MSIP_Label_ea60d57e-af5b-4752-ac57-3e4f28ca11dc_ContentBits">
    <vt:lpwstr>0</vt:lpwstr>
  </property>
  <property fmtid="{D5CDD505-2E9C-101B-9397-08002B2CF9AE}" pid="11" name="ContentTypeId">
    <vt:lpwstr>0x0101002C65270F7A39A34E978B0D40EA41F17D</vt:lpwstr>
  </property>
</Properties>
</file>